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6"/>
  </p:notesMasterIdLst>
  <p:handoutMasterIdLst>
    <p:handoutMasterId r:id="rId17"/>
  </p:handoutMasterIdLst>
  <p:sldIdLst>
    <p:sldId id="269" r:id="rId6"/>
    <p:sldId id="287" r:id="rId7"/>
    <p:sldId id="279" r:id="rId8"/>
    <p:sldId id="296" r:id="rId9"/>
    <p:sldId id="299" r:id="rId10"/>
    <p:sldId id="292" r:id="rId11"/>
    <p:sldId id="298" r:id="rId12"/>
    <p:sldId id="284" r:id="rId13"/>
    <p:sldId id="290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76" autoAdjust="0"/>
    <p:restoredTop sz="96654" autoAdjust="0"/>
  </p:normalViewPr>
  <p:slideViewPr>
    <p:cSldViewPr snapToGrid="0" snapToObjects="1">
      <p:cViewPr varScale="1">
        <p:scale>
          <a:sx n="141" d="100"/>
          <a:sy n="141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ISG-Sprint-Demo-Event-Agend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Presentation-Link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ogcvideo/playlis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ISG Sprint Demo Event:</a:t>
            </a:r>
            <a:b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and Khronos Group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Scott Serich, Director, OGC&gt;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Thank you.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696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… can be found in the GitHub repository at </a:t>
            </a:r>
            <a:r>
              <a:rPr lang="en-US" dirty="0">
                <a:hlinkClick r:id="rId2"/>
              </a:rPr>
              <a:t>https://github.com/opengeospatial/OGC-ISG-Sprint-Sep-2020/wiki/ISG-Sprint-Demo-Event-Agenda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Agenda</a:t>
            </a:r>
          </a:p>
        </p:txBody>
      </p:sp>
    </p:spTree>
    <p:extLst>
      <p:ext uri="{BB962C8B-B14F-4D97-AF65-F5344CB8AC3E}">
        <p14:creationId xmlns:p14="http://schemas.microsoft.com/office/powerpoint/2010/main" val="9855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Purpose of today’s event.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Who’s who?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 quick note of thanks.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 Remarks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56D77-9004-304C-A7F7-13AC1496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301"/>
            <a:ext cx="12192000" cy="49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Invited Guests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Invited Guests</a:t>
            </a:r>
          </a:p>
        </p:txBody>
      </p:sp>
    </p:spTree>
    <p:extLst>
      <p:ext uri="{BB962C8B-B14F-4D97-AF65-F5344CB8AC3E}">
        <p14:creationId xmlns:p14="http://schemas.microsoft.com/office/powerpoint/2010/main" val="4194058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4840397"/>
          </a:xfrm>
        </p:spPr>
        <p:txBody>
          <a:bodyPr>
            <a:normAutofit/>
          </a:bodyPr>
          <a:lstStyle/>
          <a:p>
            <a:r>
              <a:rPr lang="en-US" dirty="0"/>
              <a:t>The Pilot created a draft specification for access and query of 3D geospatial data, with a corresponding container format for streamed data delivery compatible with glTF.</a:t>
            </a:r>
          </a:p>
          <a:p>
            <a:pPr lvl="1"/>
            <a:r>
              <a:rPr lang="en-US" dirty="0"/>
              <a:t>Links to Pilot work products, etc. can be found under the </a:t>
            </a:r>
            <a:r>
              <a:rPr lang="en-US" i="1" dirty="0"/>
              <a:t>Presentation Links</a:t>
            </a:r>
            <a:r>
              <a:rPr lang="en-US" dirty="0"/>
              <a:t> wiki page (which is linked to in the </a:t>
            </a:r>
            <a:r>
              <a:rPr lang="en-US" i="1" dirty="0"/>
              <a:t>Agenda</a:t>
            </a:r>
            <a:r>
              <a:rPr lang="en-US" dirty="0"/>
              <a:t>).</a:t>
            </a:r>
          </a:p>
          <a:p>
            <a:pPr lvl="2"/>
            <a:r>
              <a:rPr lang="en-US" dirty="0">
                <a:hlinkClick r:id="rId2"/>
              </a:rPr>
              <a:t>https://github.com/opengeospatial/OGC-ISG-Sprint-Sep-2020/wiki/Presentation-Links</a:t>
            </a:r>
            <a:r>
              <a:rPr lang="en-US" dirty="0"/>
              <a:t> .</a:t>
            </a:r>
          </a:p>
          <a:p>
            <a:r>
              <a:rPr lang="en-US" dirty="0"/>
              <a:t>The Sprint built on Pilot momentum to test additional capabilities based on San Diego geospatial source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3D Data Container and Tiles API Pilot</a:t>
            </a:r>
          </a:p>
        </p:txBody>
      </p:sp>
    </p:spTree>
    <p:extLst>
      <p:ext uri="{BB962C8B-B14F-4D97-AF65-F5344CB8AC3E}">
        <p14:creationId xmlns:p14="http://schemas.microsoft.com/office/powerpoint/2010/main" val="173996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CAE, Cesium, Cognitics.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Hexagon, Steinbeis, SimBlocks.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Helyx, Ecere, InfoDao.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Q&amp;A.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Product Presentations *</a:t>
            </a:r>
          </a:p>
        </p:txBody>
      </p:sp>
    </p:spTree>
    <p:extLst>
      <p:ext uri="{BB962C8B-B14F-4D97-AF65-F5344CB8AC3E}">
        <p14:creationId xmlns:p14="http://schemas.microsoft.com/office/powerpoint/2010/main" val="88073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Any additional questions or comments?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382884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Upload (reworked) videos to OGC YouTube Channel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2"/>
              </a:rPr>
              <a:t>https://www.youtube.com/user/ogcvideo/playlists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TIE Testing next week.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Participant Sprint Report inputs due October 5.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AOB.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18612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276</Words>
  <Application>Microsoft Macintosh PowerPoint</Application>
  <PresentationFormat>Widescreen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Demo Agenda</vt:lpstr>
      <vt:lpstr>Welcoming Remarks</vt:lpstr>
      <vt:lpstr>Where in the World</vt:lpstr>
      <vt:lpstr>Invited Guests</vt:lpstr>
      <vt:lpstr>OGC 3D Data Container and Tiles API Pilot</vt:lpstr>
      <vt:lpstr>Work Product Presentations *</vt:lpstr>
      <vt:lpstr>Q&amp;A</vt:lpstr>
      <vt:lpstr>Wrap-Up and Next Steps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163</cp:revision>
  <dcterms:created xsi:type="dcterms:W3CDTF">2020-04-17T22:01:33Z</dcterms:created>
  <dcterms:modified xsi:type="dcterms:W3CDTF">2020-09-25T17:07:44Z</dcterms:modified>
</cp:coreProperties>
</file>